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54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5"/>
            <a:ext cx="5829300" cy="2123369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9472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021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543050" cy="8452202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2"/>
            <a:ext cx="4514850" cy="8452202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8257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1712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1735" y="4198590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9229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42900" y="2311405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86150" y="2311405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4963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348377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348377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86458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5553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9432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4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81291" y="394410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42904" y="2072925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01414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0647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31140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342900" y="918139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57CAE-14C5-41FB-8938-B273E72507D2}" type="datetimeFigureOut">
              <a:rPr lang="pt-PT" smtClean="0"/>
              <a:t>19/03/2024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9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4914900" y="918139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2F938-66E6-4469-A7A4-B6B9B6B07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700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6946" y="299321"/>
            <a:ext cx="34262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/>
              <a:t>ELEIÇÃO DOS BICHOS </a:t>
            </a:r>
          </a:p>
          <a:p>
            <a:pPr algn="ctr"/>
            <a:r>
              <a:rPr lang="pt-PT" sz="2400" b="1" dirty="0"/>
              <a:t>FLORESTA – FEV 2024</a:t>
            </a:r>
          </a:p>
        </p:txBody>
      </p:sp>
      <p:pic>
        <p:nvPicPr>
          <p:cNvPr id="14" name="Picture 6" descr="C:\Users\ADM\Downloads\IMG_20240109_08594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9" t="19401" r="34878" b="20103"/>
          <a:stretch/>
        </p:blipFill>
        <p:spPr bwMode="auto">
          <a:xfrm>
            <a:off x="773147" y="3764928"/>
            <a:ext cx="773255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Users\ADM\Downloads\IMG_20240109_08592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41" t="10810" r="38504" b="7575"/>
          <a:stretch/>
        </p:blipFill>
        <p:spPr bwMode="auto">
          <a:xfrm>
            <a:off x="894511" y="2228757"/>
            <a:ext cx="530527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C:\Users\ADM\Downloads\IMG_20240109_085933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58" t="9559" r="26610" b="20997"/>
          <a:stretch/>
        </p:blipFill>
        <p:spPr bwMode="auto">
          <a:xfrm>
            <a:off x="781218" y="2996842"/>
            <a:ext cx="7571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9" descr="C:\Users\ADM\Downloads\IMG_20240109_085939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6" t="9553" r="35252" b="18853"/>
          <a:stretch/>
        </p:blipFill>
        <p:spPr bwMode="auto">
          <a:xfrm>
            <a:off x="877624" y="1460672"/>
            <a:ext cx="5643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 rot="16200000">
            <a:off x="-1828455" y="2495146"/>
            <a:ext cx="4392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bg1">
                    <a:lumMod val="65000"/>
                  </a:schemeClr>
                </a:solidFill>
              </a:rPr>
              <a:t>BOLETIM DE VOTO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556792" y="1460672"/>
            <a:ext cx="1018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COBRA</a:t>
            </a:r>
            <a:endParaRPr lang="pt-PT" b="1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1556792" y="2264424"/>
            <a:ext cx="1018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LEÃO</a:t>
            </a:r>
            <a:endParaRPr lang="pt-PT" b="1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1556792" y="3068176"/>
            <a:ext cx="1194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MACACA</a:t>
            </a:r>
            <a:endParaRPr lang="pt-PT" b="1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1556792" y="3871929"/>
            <a:ext cx="15505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PREGUIÇA</a:t>
            </a:r>
            <a:endParaRPr lang="pt-PT" b="1" dirty="0"/>
          </a:p>
        </p:txBody>
      </p:sp>
      <p:sp>
        <p:nvSpPr>
          <p:cNvPr id="8" name="Rectângulo 7"/>
          <p:cNvSpPr/>
          <p:nvPr/>
        </p:nvSpPr>
        <p:spPr>
          <a:xfrm>
            <a:off x="2780928" y="1460672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6" name="Rectângulo 25"/>
          <p:cNvSpPr/>
          <p:nvPr/>
        </p:nvSpPr>
        <p:spPr>
          <a:xfrm>
            <a:off x="2780928" y="2252072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7" name="Rectângulo 26"/>
          <p:cNvSpPr/>
          <p:nvPr/>
        </p:nvSpPr>
        <p:spPr>
          <a:xfrm>
            <a:off x="2780928" y="3043472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8" name="Rectângulo 27"/>
          <p:cNvSpPr/>
          <p:nvPr/>
        </p:nvSpPr>
        <p:spPr>
          <a:xfrm>
            <a:off x="2780928" y="3834873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6" t="26519" b="39347"/>
          <a:stretch/>
        </p:blipFill>
        <p:spPr>
          <a:xfrm>
            <a:off x="1338812" y="4546450"/>
            <a:ext cx="804730" cy="287101"/>
          </a:xfrm>
          <a:prstGeom prst="rect">
            <a:avLst/>
          </a:prstGeom>
        </p:spPr>
      </p:pic>
      <p:sp>
        <p:nvSpPr>
          <p:cNvPr id="33" name="CaixaDeTexto 32"/>
          <p:cNvSpPr txBox="1"/>
          <p:nvPr/>
        </p:nvSpPr>
        <p:spPr>
          <a:xfrm>
            <a:off x="3387096" y="299320"/>
            <a:ext cx="34262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/>
              <a:t>ELEIÇÃO DOS BICHOS </a:t>
            </a:r>
          </a:p>
          <a:p>
            <a:pPr algn="ctr"/>
            <a:r>
              <a:rPr lang="pt-PT" sz="2400" b="1" dirty="0"/>
              <a:t>FLORESTA – FEV 2024</a:t>
            </a:r>
          </a:p>
        </p:txBody>
      </p:sp>
      <p:pic>
        <p:nvPicPr>
          <p:cNvPr id="34" name="Picture 6" descr="C:\Users\ADM\Downloads\IMG_20240109_08594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9" t="19401" r="34878" b="20103"/>
          <a:stretch/>
        </p:blipFill>
        <p:spPr bwMode="auto">
          <a:xfrm>
            <a:off x="4143297" y="3764927"/>
            <a:ext cx="773255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7" descr="C:\Users\ADM\Downloads\IMG_20240109_08592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41" t="10810" r="38504" b="7575"/>
          <a:stretch/>
        </p:blipFill>
        <p:spPr bwMode="auto">
          <a:xfrm>
            <a:off x="4264661" y="2228756"/>
            <a:ext cx="530527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8" descr="C:\Users\ADM\Downloads\IMG_20240109_085933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58" t="9559" r="26610" b="20997"/>
          <a:stretch/>
        </p:blipFill>
        <p:spPr bwMode="auto">
          <a:xfrm>
            <a:off x="4151368" y="2996841"/>
            <a:ext cx="7571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9" descr="C:\Users\ADM\Downloads\IMG_20240109_085939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6" t="9553" r="35252" b="18853"/>
          <a:stretch/>
        </p:blipFill>
        <p:spPr bwMode="auto">
          <a:xfrm>
            <a:off x="4247774" y="1460671"/>
            <a:ext cx="5643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CaixaDeTexto 37"/>
          <p:cNvSpPr txBox="1"/>
          <p:nvPr/>
        </p:nvSpPr>
        <p:spPr>
          <a:xfrm rot="16200000">
            <a:off x="1541695" y="2495145"/>
            <a:ext cx="4392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bg1">
                    <a:lumMod val="65000"/>
                  </a:schemeClr>
                </a:solidFill>
              </a:rPr>
              <a:t>BOLETIM DE VOTO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4926942" y="1460671"/>
            <a:ext cx="1018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COBRA</a:t>
            </a:r>
            <a:endParaRPr lang="pt-PT" b="1" dirty="0"/>
          </a:p>
        </p:txBody>
      </p:sp>
      <p:sp>
        <p:nvSpPr>
          <p:cNvPr id="40" name="CaixaDeTexto 39"/>
          <p:cNvSpPr txBox="1"/>
          <p:nvPr/>
        </p:nvSpPr>
        <p:spPr>
          <a:xfrm>
            <a:off x="4926942" y="2264423"/>
            <a:ext cx="1018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LEÃO</a:t>
            </a:r>
            <a:endParaRPr lang="pt-PT" b="1" dirty="0"/>
          </a:p>
        </p:txBody>
      </p:sp>
      <p:sp>
        <p:nvSpPr>
          <p:cNvPr id="41" name="CaixaDeTexto 40"/>
          <p:cNvSpPr txBox="1"/>
          <p:nvPr/>
        </p:nvSpPr>
        <p:spPr>
          <a:xfrm>
            <a:off x="4926942" y="3068175"/>
            <a:ext cx="1194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MACACA</a:t>
            </a:r>
            <a:endParaRPr lang="pt-PT" b="1" dirty="0"/>
          </a:p>
        </p:txBody>
      </p:sp>
      <p:sp>
        <p:nvSpPr>
          <p:cNvPr id="42" name="CaixaDeTexto 41"/>
          <p:cNvSpPr txBox="1"/>
          <p:nvPr/>
        </p:nvSpPr>
        <p:spPr>
          <a:xfrm>
            <a:off x="4926942" y="3871928"/>
            <a:ext cx="15505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PREGUIÇA</a:t>
            </a:r>
            <a:endParaRPr lang="pt-PT" b="1" dirty="0"/>
          </a:p>
        </p:txBody>
      </p:sp>
      <p:sp>
        <p:nvSpPr>
          <p:cNvPr id="43" name="Rectângulo 42"/>
          <p:cNvSpPr/>
          <p:nvPr/>
        </p:nvSpPr>
        <p:spPr>
          <a:xfrm>
            <a:off x="6151078" y="1460671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4" name="Rectângulo 43"/>
          <p:cNvSpPr/>
          <p:nvPr/>
        </p:nvSpPr>
        <p:spPr>
          <a:xfrm>
            <a:off x="6151078" y="2252071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5" name="Rectângulo 44"/>
          <p:cNvSpPr/>
          <p:nvPr/>
        </p:nvSpPr>
        <p:spPr>
          <a:xfrm>
            <a:off x="6151078" y="3043471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6" name="Rectângulo 45"/>
          <p:cNvSpPr/>
          <p:nvPr/>
        </p:nvSpPr>
        <p:spPr>
          <a:xfrm>
            <a:off x="6151078" y="3834872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47" name="Imagem 4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6" t="26519" b="39347"/>
          <a:stretch/>
        </p:blipFill>
        <p:spPr>
          <a:xfrm>
            <a:off x="4708962" y="4546449"/>
            <a:ext cx="804730" cy="287101"/>
          </a:xfrm>
          <a:prstGeom prst="rect">
            <a:avLst/>
          </a:prstGeom>
        </p:spPr>
      </p:pic>
      <p:sp>
        <p:nvSpPr>
          <p:cNvPr id="48" name="CaixaDeTexto 47"/>
          <p:cNvSpPr txBox="1"/>
          <p:nvPr/>
        </p:nvSpPr>
        <p:spPr>
          <a:xfrm>
            <a:off x="81168" y="5087537"/>
            <a:ext cx="34262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/>
              <a:t>ELEIÇÃO DOS BICHOS </a:t>
            </a:r>
          </a:p>
          <a:p>
            <a:pPr algn="ctr"/>
            <a:r>
              <a:rPr lang="pt-PT" sz="2400" b="1" dirty="0"/>
              <a:t>FLORESTA – FEV 2024</a:t>
            </a:r>
          </a:p>
        </p:txBody>
      </p:sp>
      <p:pic>
        <p:nvPicPr>
          <p:cNvPr id="49" name="Picture 6" descr="C:\Users\ADM\Downloads\IMG_20240109_08594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9" t="19401" r="34878" b="20103"/>
          <a:stretch/>
        </p:blipFill>
        <p:spPr bwMode="auto">
          <a:xfrm>
            <a:off x="837369" y="8553144"/>
            <a:ext cx="773255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7" descr="C:\Users\ADM\Downloads\IMG_20240109_08592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41" t="10810" r="38504" b="7575"/>
          <a:stretch/>
        </p:blipFill>
        <p:spPr bwMode="auto">
          <a:xfrm>
            <a:off x="958733" y="7016973"/>
            <a:ext cx="530527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8" descr="C:\Users\ADM\Downloads\IMG_20240109_085933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58" t="9559" r="26610" b="20997"/>
          <a:stretch/>
        </p:blipFill>
        <p:spPr bwMode="auto">
          <a:xfrm>
            <a:off x="845440" y="7785058"/>
            <a:ext cx="7571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" descr="C:\Users\ADM\Downloads\IMG_20240109_085939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6" t="9553" r="35252" b="18853"/>
          <a:stretch/>
        </p:blipFill>
        <p:spPr bwMode="auto">
          <a:xfrm>
            <a:off x="941846" y="6248888"/>
            <a:ext cx="5643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CaixaDeTexto 52"/>
          <p:cNvSpPr txBox="1"/>
          <p:nvPr/>
        </p:nvSpPr>
        <p:spPr>
          <a:xfrm rot="16200000">
            <a:off x="-1764233" y="7283362"/>
            <a:ext cx="4392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bg1">
                    <a:lumMod val="65000"/>
                  </a:schemeClr>
                </a:solidFill>
              </a:rPr>
              <a:t>BOLETIM DE VOTO</a:t>
            </a:r>
          </a:p>
        </p:txBody>
      </p:sp>
      <p:sp>
        <p:nvSpPr>
          <p:cNvPr id="54" name="CaixaDeTexto 53"/>
          <p:cNvSpPr txBox="1"/>
          <p:nvPr/>
        </p:nvSpPr>
        <p:spPr>
          <a:xfrm>
            <a:off x="1621014" y="6248888"/>
            <a:ext cx="1018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COBRA</a:t>
            </a:r>
            <a:endParaRPr lang="pt-PT" b="1" dirty="0"/>
          </a:p>
        </p:txBody>
      </p:sp>
      <p:sp>
        <p:nvSpPr>
          <p:cNvPr id="55" name="CaixaDeTexto 54"/>
          <p:cNvSpPr txBox="1"/>
          <p:nvPr/>
        </p:nvSpPr>
        <p:spPr>
          <a:xfrm>
            <a:off x="1621014" y="7052640"/>
            <a:ext cx="1018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LEÃO</a:t>
            </a:r>
            <a:endParaRPr lang="pt-PT" b="1" dirty="0"/>
          </a:p>
        </p:txBody>
      </p:sp>
      <p:sp>
        <p:nvSpPr>
          <p:cNvPr id="56" name="CaixaDeTexto 55"/>
          <p:cNvSpPr txBox="1"/>
          <p:nvPr/>
        </p:nvSpPr>
        <p:spPr>
          <a:xfrm>
            <a:off x="1621014" y="7856392"/>
            <a:ext cx="1194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MACACA</a:t>
            </a:r>
            <a:endParaRPr lang="pt-PT" b="1" dirty="0"/>
          </a:p>
        </p:txBody>
      </p:sp>
      <p:sp>
        <p:nvSpPr>
          <p:cNvPr id="57" name="CaixaDeTexto 56"/>
          <p:cNvSpPr txBox="1"/>
          <p:nvPr/>
        </p:nvSpPr>
        <p:spPr>
          <a:xfrm>
            <a:off x="1621014" y="8660145"/>
            <a:ext cx="15505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PREGUIÇA</a:t>
            </a:r>
            <a:endParaRPr lang="pt-PT" b="1" dirty="0"/>
          </a:p>
        </p:txBody>
      </p:sp>
      <p:sp>
        <p:nvSpPr>
          <p:cNvPr id="58" name="Rectângulo 57"/>
          <p:cNvSpPr/>
          <p:nvPr/>
        </p:nvSpPr>
        <p:spPr>
          <a:xfrm>
            <a:off x="2845150" y="6248888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9" name="Rectângulo 58"/>
          <p:cNvSpPr/>
          <p:nvPr/>
        </p:nvSpPr>
        <p:spPr>
          <a:xfrm>
            <a:off x="2845150" y="7040288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0" name="Rectângulo 59"/>
          <p:cNvSpPr/>
          <p:nvPr/>
        </p:nvSpPr>
        <p:spPr>
          <a:xfrm>
            <a:off x="2845150" y="7831688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1" name="Rectângulo 60"/>
          <p:cNvSpPr/>
          <p:nvPr/>
        </p:nvSpPr>
        <p:spPr>
          <a:xfrm>
            <a:off x="2845150" y="8623089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62" name="Imagem 6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6" t="26519" b="39347"/>
          <a:stretch/>
        </p:blipFill>
        <p:spPr>
          <a:xfrm>
            <a:off x="1403034" y="9334666"/>
            <a:ext cx="804730" cy="287101"/>
          </a:xfrm>
          <a:prstGeom prst="rect">
            <a:avLst/>
          </a:prstGeom>
        </p:spPr>
      </p:pic>
      <p:sp>
        <p:nvSpPr>
          <p:cNvPr id="63" name="CaixaDeTexto 62"/>
          <p:cNvSpPr txBox="1"/>
          <p:nvPr/>
        </p:nvSpPr>
        <p:spPr>
          <a:xfrm>
            <a:off x="3451318" y="5087536"/>
            <a:ext cx="34262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/>
              <a:t>ELEIÇÃO DOS BICHOS </a:t>
            </a:r>
          </a:p>
          <a:p>
            <a:pPr algn="ctr"/>
            <a:r>
              <a:rPr lang="pt-PT" sz="2400" b="1" dirty="0"/>
              <a:t>FLORESTA </a:t>
            </a:r>
            <a:r>
              <a:rPr lang="pt-PT" sz="2400" b="1"/>
              <a:t>– FEV </a:t>
            </a:r>
            <a:r>
              <a:rPr lang="pt-PT" sz="2400" b="1" dirty="0"/>
              <a:t>2024</a:t>
            </a:r>
          </a:p>
        </p:txBody>
      </p:sp>
      <p:pic>
        <p:nvPicPr>
          <p:cNvPr id="64" name="Picture 6" descr="C:\Users\ADM\Downloads\IMG_20240109_08594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9" t="19401" r="34878" b="20103"/>
          <a:stretch/>
        </p:blipFill>
        <p:spPr bwMode="auto">
          <a:xfrm>
            <a:off x="4207519" y="8553143"/>
            <a:ext cx="773255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7" descr="C:\Users\ADM\Downloads\IMG_20240109_08592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41" t="10810" r="38504" b="7575"/>
          <a:stretch/>
        </p:blipFill>
        <p:spPr bwMode="auto">
          <a:xfrm>
            <a:off x="4328883" y="7016972"/>
            <a:ext cx="530527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8" descr="C:\Users\ADM\Downloads\IMG_20240109_085933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58" t="9559" r="26610" b="20997"/>
          <a:stretch/>
        </p:blipFill>
        <p:spPr bwMode="auto">
          <a:xfrm>
            <a:off x="4215590" y="7785057"/>
            <a:ext cx="7571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9" descr="C:\Users\ADM\Downloads\IMG_20240109_085939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6" t="9553" r="35252" b="18853"/>
          <a:stretch/>
        </p:blipFill>
        <p:spPr bwMode="auto">
          <a:xfrm>
            <a:off x="4311996" y="6248887"/>
            <a:ext cx="5643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CaixaDeTexto 67"/>
          <p:cNvSpPr txBox="1"/>
          <p:nvPr/>
        </p:nvSpPr>
        <p:spPr>
          <a:xfrm rot="16200000">
            <a:off x="1605917" y="7283361"/>
            <a:ext cx="4392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chemeClr val="bg1">
                    <a:lumMod val="65000"/>
                  </a:schemeClr>
                </a:solidFill>
              </a:rPr>
              <a:t>BOLETIM DE VOTO</a:t>
            </a:r>
          </a:p>
        </p:txBody>
      </p:sp>
      <p:sp>
        <p:nvSpPr>
          <p:cNvPr id="69" name="CaixaDeTexto 68"/>
          <p:cNvSpPr txBox="1"/>
          <p:nvPr/>
        </p:nvSpPr>
        <p:spPr>
          <a:xfrm>
            <a:off x="4991164" y="6248887"/>
            <a:ext cx="1018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COBRA</a:t>
            </a:r>
            <a:endParaRPr lang="pt-PT" b="1" dirty="0"/>
          </a:p>
        </p:txBody>
      </p:sp>
      <p:sp>
        <p:nvSpPr>
          <p:cNvPr id="70" name="CaixaDeTexto 69"/>
          <p:cNvSpPr txBox="1"/>
          <p:nvPr/>
        </p:nvSpPr>
        <p:spPr>
          <a:xfrm>
            <a:off x="4991164" y="7052639"/>
            <a:ext cx="1018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LEÃO</a:t>
            </a:r>
            <a:endParaRPr lang="pt-PT" b="1" dirty="0"/>
          </a:p>
        </p:txBody>
      </p:sp>
      <p:sp>
        <p:nvSpPr>
          <p:cNvPr id="71" name="CaixaDeTexto 70"/>
          <p:cNvSpPr txBox="1"/>
          <p:nvPr/>
        </p:nvSpPr>
        <p:spPr>
          <a:xfrm>
            <a:off x="4991164" y="7856391"/>
            <a:ext cx="1194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MACACA</a:t>
            </a:r>
            <a:endParaRPr lang="pt-PT" b="1" dirty="0"/>
          </a:p>
        </p:txBody>
      </p:sp>
      <p:sp>
        <p:nvSpPr>
          <p:cNvPr id="72" name="CaixaDeTexto 71"/>
          <p:cNvSpPr txBox="1"/>
          <p:nvPr/>
        </p:nvSpPr>
        <p:spPr>
          <a:xfrm>
            <a:off x="4991164" y="8660144"/>
            <a:ext cx="15505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/>
              <a:t>PREGUIÇA</a:t>
            </a:r>
            <a:endParaRPr lang="pt-PT" b="1" dirty="0"/>
          </a:p>
        </p:txBody>
      </p:sp>
      <p:sp>
        <p:nvSpPr>
          <p:cNvPr id="73" name="Rectângulo 72"/>
          <p:cNvSpPr/>
          <p:nvPr/>
        </p:nvSpPr>
        <p:spPr>
          <a:xfrm>
            <a:off x="6215300" y="6248887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4" name="Rectângulo 73"/>
          <p:cNvSpPr/>
          <p:nvPr/>
        </p:nvSpPr>
        <p:spPr>
          <a:xfrm>
            <a:off x="6215300" y="7040287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5" name="Rectângulo 74"/>
          <p:cNvSpPr/>
          <p:nvPr/>
        </p:nvSpPr>
        <p:spPr>
          <a:xfrm>
            <a:off x="6215300" y="7831687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6" name="Rectângulo 75"/>
          <p:cNvSpPr/>
          <p:nvPr/>
        </p:nvSpPr>
        <p:spPr>
          <a:xfrm>
            <a:off x="6215300" y="8623088"/>
            <a:ext cx="400110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77" name="Imagem 7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6" t="26519" b="39347"/>
          <a:stretch/>
        </p:blipFill>
        <p:spPr>
          <a:xfrm>
            <a:off x="4773184" y="9334665"/>
            <a:ext cx="804730" cy="28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7384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56</Words>
  <Application>Microsoft Office PowerPoint</Application>
  <PresentationFormat>Papel A4 (210x297 mm)</PresentationFormat>
  <Paragraphs>28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ADM</dc:creator>
  <cp:lastModifiedBy>Ana Rita Amorim</cp:lastModifiedBy>
  <cp:revision>6</cp:revision>
  <dcterms:created xsi:type="dcterms:W3CDTF">2024-01-05T17:24:14Z</dcterms:created>
  <dcterms:modified xsi:type="dcterms:W3CDTF">2024-03-19T21:54:05Z</dcterms:modified>
</cp:coreProperties>
</file>